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6"/>
  </p:notesMasterIdLst>
  <p:sldIdLst>
    <p:sldId id="256" r:id="rId2"/>
    <p:sldId id="259" r:id="rId3"/>
    <p:sldId id="267" r:id="rId4"/>
    <p:sldId id="278" r:id="rId5"/>
  </p:sldIdLst>
  <p:sldSz cx="9144000" cy="5143500" type="screen16x9"/>
  <p:notesSz cx="6858000" cy="9144000"/>
  <p:embeddedFontLst>
    <p:embeddedFont>
      <p:font typeface="Roboto Condensed Light" panose="02020500000000000000" charset="0"/>
      <p:regular r:id="rId7"/>
      <p:bold r:id="rId8"/>
      <p:italic r:id="rId9"/>
      <p:boldItalic r:id="rId10"/>
    </p:embeddedFont>
    <p:embeddedFont>
      <p:font typeface="Arvo" panose="02020500000000000000" charset="0"/>
      <p:regular r:id="rId11"/>
      <p:bold r:id="rId12"/>
      <p:italic r:id="rId13"/>
      <p:boldItalic r:id="rId14"/>
    </p:embeddedFont>
    <p:embeddedFont>
      <p:font typeface="Roboto Condensed" panose="02020500000000000000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665BA-8202-44FC-AD62-C9F0E3EA811A}">
  <a:tblStyle styleId="{E27665BA-8202-44FC-AD62-C9F0E3EA81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5DE48A-E3B5-44D0-98CB-AE0B3FDC03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3" name="圖片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606" y="1571796"/>
            <a:ext cx="7389502" cy="1917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26" y="186156"/>
            <a:ext cx="4740004" cy="1229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9" y="86620"/>
            <a:ext cx="1906548" cy="541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教務處</a:t>
            </a:r>
            <a:endParaRPr dirty="0"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zh-TW" altLang="en-US" dirty="0"/>
              <a:t>工作報告</a:t>
            </a: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endParaRPr sz="3000" b="1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3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如螢幕大小 (16:9)</PresentationFormat>
  <Paragraphs>6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Arial</vt:lpstr>
      <vt:lpstr>Roboto Condensed Light</vt:lpstr>
      <vt:lpstr>Arvo</vt:lpstr>
      <vt:lpstr>Roboto Condensed</vt:lpstr>
      <vt:lpstr>Salerio template</vt:lpstr>
      <vt:lpstr>PowerPoint 簡報</vt:lpstr>
      <vt:lpstr>教務處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sandy</dc:creator>
  <cp:lastModifiedBy>User</cp:lastModifiedBy>
  <cp:revision>6</cp:revision>
  <dcterms:modified xsi:type="dcterms:W3CDTF">2022-08-31T08:20:51Z</dcterms:modified>
</cp:coreProperties>
</file>