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9"/>
  </p:notesMasterIdLst>
  <p:sldIdLst>
    <p:sldId id="256" r:id="rId2"/>
    <p:sldId id="259" r:id="rId3"/>
    <p:sldId id="262" r:id="rId4"/>
    <p:sldId id="264" r:id="rId5"/>
    <p:sldId id="274" r:id="rId6"/>
    <p:sldId id="277" r:id="rId7"/>
    <p:sldId id="278" r:id="rId8"/>
  </p:sldIdLst>
  <p:sldSz cx="9144000" cy="5143500" type="screen16x9"/>
  <p:notesSz cx="6858000" cy="9144000"/>
  <p:embeddedFontLst>
    <p:embeddedFont>
      <p:font typeface="Lato Light" panose="02020500000000000000" charset="0"/>
      <p:regular r:id="rId10"/>
      <p:bold r:id="rId11"/>
      <p:italic r:id="rId12"/>
      <p:boldItalic r:id="rId13"/>
    </p:embeddedFont>
    <p:embeddedFont>
      <p:font typeface="Roboto Slab Regular" panose="02020500000000000000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E225D28-81A1-47F6-B832-14334138A573}">
  <a:tblStyle styleId="{5E225D28-81A1-47F6-B832-14334138A57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029A7E8-3C45-47D5-81E7-23AC33BA362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2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35ed75ccf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0" name="Google Shape;600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2" name="Google Shape;61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1;p2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22" name="Google Shape;22;p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25" name="Google Shape;25;p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pic>
        <p:nvPicPr>
          <p:cNvPr id="37" name="圖片 3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2"/>
          <a:stretch/>
        </p:blipFill>
        <p:spPr>
          <a:xfrm>
            <a:off x="2811951" y="2544635"/>
            <a:ext cx="3630101" cy="1269784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" t="621" r="74344" b="-621"/>
          <a:stretch/>
        </p:blipFill>
        <p:spPr>
          <a:xfrm>
            <a:off x="3543206" y="867089"/>
            <a:ext cx="2167590" cy="2213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3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51" name="Google Shape;51;p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54" name="Google Shape;54;p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65" name="Google Shape;65;p3"/>
          <p:cNvSpPr txBox="1">
            <a:spLocks noGrp="1"/>
          </p:cNvSpPr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subTitle" idx="1"/>
          </p:nvPr>
        </p:nvSpPr>
        <p:spPr>
          <a:xfrm>
            <a:off x="2886100" y="2916252"/>
            <a:ext cx="337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algn="ctr" rtl="0"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 userDrawn="1">
  <p:cSld name="TITLE_AND_TWO_COLUMNS_1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"/>
          <p:cNvSpPr/>
          <p:nvPr userDrawn="1"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7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7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7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" name="Google Shape;176;p7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77" name="Google Shape;177;p7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5" name="Google Shape;185;p7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189" name="Google Shape;189;p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3" name="圖片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993" y="4213644"/>
            <a:ext cx="1098715" cy="10814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"/>
          <p:cNvSpPr/>
          <p:nvPr/>
        </p:nvSpPr>
        <p:spPr>
          <a:xfrm>
            <a:off x="380232" y="412181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9"/>
          <p:cNvSpPr/>
          <p:nvPr/>
        </p:nvSpPr>
        <p:spPr>
          <a:xfrm>
            <a:off x="-140400" y="150205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" name="圖片 2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127" y="202712"/>
            <a:ext cx="1098715" cy="1081461"/>
          </a:xfrm>
          <a:prstGeom prst="rect">
            <a:avLst/>
          </a:prstGeom>
        </p:spPr>
      </p:pic>
      <p:sp>
        <p:nvSpPr>
          <p:cNvPr id="223" name="Google Shape;223;p9"/>
          <p:cNvSpPr/>
          <p:nvPr/>
        </p:nvSpPr>
        <p:spPr>
          <a:xfrm>
            <a:off x="8079301" y="377626"/>
            <a:ext cx="879300" cy="8793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9"/>
          <p:cNvSpPr/>
          <p:nvPr/>
        </p:nvSpPr>
        <p:spPr>
          <a:xfrm>
            <a:off x="8327788" y="626113"/>
            <a:ext cx="382244" cy="382244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9"/>
          <p:cNvSpPr txBox="1">
            <a:spLocks noGrp="1"/>
          </p:cNvSpPr>
          <p:nvPr>
            <p:ph type="body" idx="1"/>
          </p:nvPr>
        </p:nvSpPr>
        <p:spPr>
          <a:xfrm>
            <a:off x="457200" y="4177709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1000"/>
              </a:spcAft>
              <a:buSzPts val="1400"/>
              <a:buNone/>
              <a:defRPr sz="1400"/>
            </a:lvl1pPr>
          </a:lstStyle>
          <a:p>
            <a:endParaRPr/>
          </a:p>
        </p:txBody>
      </p:sp>
      <p:sp>
        <p:nvSpPr>
          <p:cNvPr id="234" name="Google Shape;234;p9"/>
          <p:cNvSpPr/>
          <p:nvPr/>
        </p:nvSpPr>
        <p:spPr>
          <a:xfrm>
            <a:off x="7720375" y="103875"/>
            <a:ext cx="626400" cy="6264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5" name="Google Shape;235;p9"/>
          <p:cNvGrpSpPr/>
          <p:nvPr/>
        </p:nvGrpSpPr>
        <p:grpSpPr>
          <a:xfrm>
            <a:off x="7915421" y="229147"/>
            <a:ext cx="236882" cy="375437"/>
            <a:chOff x="6718575" y="2318625"/>
            <a:chExt cx="256950" cy="407375"/>
          </a:xfrm>
        </p:grpSpPr>
        <p:sp>
          <p:nvSpPr>
            <p:cNvPr id="236" name="Google Shape;236;p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9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4" name="Google Shape;244;p9"/>
          <p:cNvSpPr txBox="1">
            <a:spLocks noGrp="1"/>
          </p:cNvSpPr>
          <p:nvPr>
            <p:ph type="sldNum" idx="12"/>
          </p:nvPr>
        </p:nvSpPr>
        <p:spPr>
          <a:xfrm>
            <a:off x="8117984" y="430368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0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0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10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264" name="Google Shape;264;p1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" name="Google Shape;272;p10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圖片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993" y="4213644"/>
            <a:ext cx="1098715" cy="10814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Aqua">
  <p:cSld name="BLANK_1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2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2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9" name="Google Shape;319;p12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8" name="Google Shape;328;p12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圖片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993" y="4213644"/>
            <a:ext cx="1098715" cy="10814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Yellow">
  <p:cSld name="BLANK_1_1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3"/>
          <p:cNvSpPr/>
          <p:nvPr/>
        </p:nvSpPr>
        <p:spPr>
          <a:xfrm>
            <a:off x="191094" y="170882"/>
            <a:ext cx="1054200" cy="1054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3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4" name="Google Shape;344;p13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45" name="Google Shape;345;p1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6" name="Google Shape;356;p13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圖片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32" y="196248"/>
            <a:ext cx="1098715" cy="108146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5" r:id="rId4"/>
    <p:sldLayoutId id="2147483656" r:id="rId5"/>
    <p:sldLayoutId id="2147483658" r:id="rId6"/>
    <p:sldLayoutId id="2147483659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2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3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33"/>
          <p:cNvSpPr txBox="1">
            <a:spLocks noGrp="1"/>
          </p:cNvSpPr>
          <p:nvPr>
            <p:ph type="sldNum" idx="12"/>
          </p:nvPr>
        </p:nvSpPr>
        <p:spPr>
          <a:xfrm>
            <a:off x="8117984" y="430368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36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3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ent template">
  <a:themeElements>
    <a:clrScheme name="Custom 347">
      <a:dk1>
        <a:srgbClr val="4A5C65"/>
      </a:dk1>
      <a:lt1>
        <a:srgbClr val="FFFFFF"/>
      </a:lt1>
      <a:dk2>
        <a:srgbClr val="A6BCC9"/>
      </a:dk2>
      <a:lt2>
        <a:srgbClr val="DEE9F2"/>
      </a:lt2>
      <a:accent1>
        <a:srgbClr val="02BDC7"/>
      </a:accent1>
      <a:accent2>
        <a:srgbClr val="FFB600"/>
      </a:accent2>
      <a:accent3>
        <a:srgbClr val="FF9755"/>
      </a:accent3>
      <a:accent4>
        <a:srgbClr val="FD6C68"/>
      </a:accent4>
      <a:accent5>
        <a:srgbClr val="FC4067"/>
      </a:accent5>
      <a:accent6>
        <a:srgbClr val="A6BCC9"/>
      </a:accent6>
      <a:hlink>
        <a:srgbClr val="02BDC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如螢幕大小 (16:9)</PresentationFormat>
  <Paragraphs>5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Arial</vt:lpstr>
      <vt:lpstr>Lato Light</vt:lpstr>
      <vt:lpstr>Roboto Slab Regular</vt:lpstr>
      <vt:lpstr>Kent template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sandy</dc:creator>
  <cp:lastModifiedBy>User</cp:lastModifiedBy>
  <cp:revision>5</cp:revision>
  <dcterms:modified xsi:type="dcterms:W3CDTF">2022-08-31T08:27:31Z</dcterms:modified>
</cp:coreProperties>
</file>