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6A300"/>
    <a:srgbClr val="CC99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28C0-ED01-4650-830B-EEC04B187E38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37F9-02ED-4036-B91C-9E75B4195D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9605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28C0-ED01-4650-830B-EEC04B187E38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37F9-02ED-4036-B91C-9E75B4195D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4161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28C0-ED01-4650-830B-EEC04B187E38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37F9-02ED-4036-B91C-9E75B4195D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7030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28C0-ED01-4650-830B-EEC04B187E38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37F9-02ED-4036-B91C-9E75B4195D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5457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28C0-ED01-4650-830B-EEC04B187E38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37F9-02ED-4036-B91C-9E75B4195D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0427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28C0-ED01-4650-830B-EEC04B187E38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37F9-02ED-4036-B91C-9E75B4195D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7757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28C0-ED01-4650-830B-EEC04B187E38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37F9-02ED-4036-B91C-9E75B4195D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9957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28C0-ED01-4650-830B-EEC04B187E38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37F9-02ED-4036-B91C-9E75B4195D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852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28C0-ED01-4650-830B-EEC04B187E38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37F9-02ED-4036-B91C-9E75B4195D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719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28C0-ED01-4650-830B-EEC04B187E38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37F9-02ED-4036-B91C-9E75B4195D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11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B28C0-ED01-4650-830B-EEC04B187E38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37F9-02ED-4036-B91C-9E75B4195D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0955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B28C0-ED01-4650-830B-EEC04B187E38}" type="datetimeFigureOut">
              <a:rPr lang="zh-TW" altLang="en-US" smtClean="0"/>
              <a:t>2025/10/9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837F9-02ED-4036-B91C-9E75B4195D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519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收訖明細確認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操作步驟</a:t>
            </a:r>
            <a:endParaRPr lang="zh-TW" altLang="en-US" sz="5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41281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154" y="2614475"/>
            <a:ext cx="9934575" cy="2638425"/>
          </a:xfr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3880" y="585927"/>
            <a:ext cx="10999124" cy="852176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7"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確認「多元表現」。提交的檔案和勾選的檔案相符合表示沒有問題，按下方</a:t>
            </a:r>
            <a:r>
              <a:rPr lang="zh-TW" altLang="en-US" sz="3600" b="1" dirty="0" smtClean="0">
                <a:solidFill>
                  <a:srgbClr val="D6A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橘色鍵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，若有問題請親自至教務處課務組詢問或填寫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問題回報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050795" y="2715448"/>
            <a:ext cx="640080" cy="3241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笑臉 6"/>
          <p:cNvSpPr/>
          <p:nvPr/>
        </p:nvSpPr>
        <p:spPr>
          <a:xfrm>
            <a:off x="1878997" y="3933688"/>
            <a:ext cx="396084" cy="368423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笑臉 8"/>
          <p:cNvSpPr/>
          <p:nvPr/>
        </p:nvSpPr>
        <p:spPr>
          <a:xfrm>
            <a:off x="2692839" y="3933688"/>
            <a:ext cx="365085" cy="352573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笑臉 9"/>
          <p:cNvSpPr/>
          <p:nvPr/>
        </p:nvSpPr>
        <p:spPr>
          <a:xfrm>
            <a:off x="3370835" y="3933688"/>
            <a:ext cx="398731" cy="368423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笑臉 10"/>
          <p:cNvSpPr/>
          <p:nvPr/>
        </p:nvSpPr>
        <p:spPr>
          <a:xfrm>
            <a:off x="4331708" y="3933688"/>
            <a:ext cx="361590" cy="352573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/>
          <p:cNvSpPr txBox="1"/>
          <p:nvPr/>
        </p:nvSpPr>
        <p:spPr>
          <a:xfrm>
            <a:off x="4170784" y="5274554"/>
            <a:ext cx="6223518" cy="129009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備註：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如果沒有上傳資料、也沒有勾選，就會顯示「無資料」。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若有重要資料忘記上傳，也可以在下學年補上傳。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15758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17" y="2515005"/>
            <a:ext cx="9696450" cy="3009900"/>
          </a:xfr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3880" y="690315"/>
            <a:ext cx="10999124" cy="852176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8"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最後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確認「校內幹部經歷」。擔任的幹部有列出來且與事實相符，表示沒有問題，按下方</a:t>
            </a:r>
            <a:r>
              <a:rPr lang="zh-TW" altLang="en-US" sz="3600" b="1" dirty="0" smtClean="0">
                <a:solidFill>
                  <a:srgbClr val="D6A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橘色鍵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，若有問題請親自至教務處課務組詢問或填寫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問題回報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540294" y="2577106"/>
            <a:ext cx="783027" cy="3241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笑臉 6"/>
          <p:cNvSpPr/>
          <p:nvPr/>
        </p:nvSpPr>
        <p:spPr>
          <a:xfrm>
            <a:off x="1860335" y="3327198"/>
            <a:ext cx="396084" cy="368423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笑臉 8"/>
          <p:cNvSpPr/>
          <p:nvPr/>
        </p:nvSpPr>
        <p:spPr>
          <a:xfrm>
            <a:off x="2649940" y="3343048"/>
            <a:ext cx="365085" cy="352573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笑臉 9"/>
          <p:cNvSpPr/>
          <p:nvPr/>
        </p:nvSpPr>
        <p:spPr>
          <a:xfrm>
            <a:off x="3408546" y="3347553"/>
            <a:ext cx="398731" cy="368423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笑臉 10"/>
          <p:cNvSpPr/>
          <p:nvPr/>
        </p:nvSpPr>
        <p:spPr>
          <a:xfrm>
            <a:off x="4268953" y="3343048"/>
            <a:ext cx="361590" cy="352573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/>
          <p:cNvSpPr txBox="1"/>
          <p:nvPr/>
        </p:nvSpPr>
        <p:spPr>
          <a:xfrm>
            <a:off x="4142792" y="5604544"/>
            <a:ext cx="6223518" cy="4591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備註：如果沒有沒有擔任幹部就會顯示「無資料」。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959429" y="4460033"/>
            <a:ext cx="521581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94332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收訖明細確認說明</a:t>
            </a:r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84927"/>
          </a:xfrm>
        </p:spPr>
        <p:txBody>
          <a:bodyPr>
            <a:noAutofit/>
          </a:bodyPr>
          <a:lstStyle/>
          <a:p>
            <a:pPr>
              <a:lnSpc>
                <a:spcPts val="3900"/>
              </a:lnSpc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勾選完畢後，學校會幫同學們提交檔案到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教育部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系統「中央資料庫」，提交完畢後會匯入收訖明細到校內學習歷程檔案平台內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3900"/>
              </a:lnSpc>
            </a:pP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同學們一定要在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期限內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到校內平台去做</a:t>
            </a:r>
            <a:r>
              <a:rPr lang="zh-TW" altLang="en-US" sz="3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收訖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明細確認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，確認學校幫你提交到中央資料 庫的檔案是否正確，如果有錯誤時一定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要儘快反映並說明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錯誤狀態，學校修正後會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重新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提交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3900"/>
              </a:lnSpc>
            </a:pPr>
            <a:r>
              <a:rPr lang="zh-TW" altLang="en-US" sz="320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超過</a:t>
            </a:r>
            <a:r>
              <a:rPr lang="zh-TW" altLang="en-US" sz="32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期限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未去做收訖明細確認者，將</a:t>
            </a:r>
            <a:r>
              <a:rPr lang="zh-TW" altLang="en-US" sz="32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視同</a:t>
            </a:r>
            <a:r>
              <a:rPr lang="zh-TW" altLang="en-US" sz="320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提交資料</a:t>
            </a:r>
            <a:r>
              <a:rPr lang="zh-TW" altLang="en-US" sz="320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正確無誤，之後將無法再做任何修正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69988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0344"/>
          </a:xfrm>
        </p:spPr>
        <p:txBody>
          <a:bodyPr/>
          <a:lstStyle/>
          <a:p>
            <a:pPr algn="ctr"/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入口：校務行政系統。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444" y="1518798"/>
            <a:ext cx="7871481" cy="4308423"/>
          </a:xfrm>
        </p:spPr>
      </p:pic>
      <p:sp>
        <p:nvSpPr>
          <p:cNvPr id="5" name="圓角矩形 4"/>
          <p:cNvSpPr/>
          <p:nvPr/>
        </p:nvSpPr>
        <p:spPr>
          <a:xfrm>
            <a:off x="6334298" y="3577412"/>
            <a:ext cx="914400" cy="22981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7293" y="1657478"/>
            <a:ext cx="3194685" cy="4031062"/>
          </a:xfrm>
          <a:prstGeom prst="rect">
            <a:avLst/>
          </a:prstGeom>
        </p:spPr>
      </p:pic>
      <p:sp>
        <p:nvSpPr>
          <p:cNvPr id="7" name="文字方塊 6"/>
          <p:cNvSpPr txBox="1"/>
          <p:nvPr/>
        </p:nvSpPr>
        <p:spPr>
          <a:xfrm>
            <a:off x="8969433" y="3890357"/>
            <a:ext cx="656705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學號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橢圓 7"/>
          <p:cNvSpPr/>
          <p:nvPr/>
        </p:nvSpPr>
        <p:spPr>
          <a:xfrm>
            <a:off x="8836429" y="4380807"/>
            <a:ext cx="789709" cy="47382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0" name="直線單箭頭接點 9"/>
          <p:cNvCxnSpPr/>
          <p:nvPr/>
        </p:nvCxnSpPr>
        <p:spPr>
          <a:xfrm flipH="1">
            <a:off x="8562109" y="4761697"/>
            <a:ext cx="573578" cy="124840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字方塊 10"/>
          <p:cNvSpPr txBox="1"/>
          <p:nvPr/>
        </p:nvSpPr>
        <p:spPr>
          <a:xfrm>
            <a:off x="7020098" y="6010102"/>
            <a:ext cx="3898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忘記密碼請用學校</a:t>
            </a:r>
            <a:r>
              <a:rPr lang="en-US" altLang="zh-TW" dirty="0" smtClean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email</a:t>
            </a:r>
          </a:p>
          <a:p>
            <a:r>
              <a:rPr lang="en-US" altLang="zh-TW" dirty="0" smtClean="0">
                <a:solidFill>
                  <a:srgbClr val="0070C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sxxxxxx@goo.pmai.tn.edu.tw</a:t>
            </a:r>
            <a:endParaRPr lang="zh-TW" altLang="en-US" dirty="0">
              <a:solidFill>
                <a:srgbClr val="0070C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6373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登入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校務行政系統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後，選擇「新學生學習歷程檔案」。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989" y="1815379"/>
            <a:ext cx="9271531" cy="4336039"/>
          </a:xfrm>
        </p:spPr>
      </p:pic>
      <p:sp>
        <p:nvSpPr>
          <p:cNvPr id="5" name="矩形 4"/>
          <p:cNvSpPr/>
          <p:nvPr/>
        </p:nvSpPr>
        <p:spPr>
          <a:xfrm>
            <a:off x="994989" y="5370022"/>
            <a:ext cx="1349200" cy="3241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笑臉 5"/>
          <p:cNvSpPr/>
          <p:nvPr/>
        </p:nvSpPr>
        <p:spPr>
          <a:xfrm>
            <a:off x="2959331" y="2186247"/>
            <a:ext cx="340822" cy="315884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4670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內容版面配置區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227" y="1858876"/>
            <a:ext cx="7629662" cy="4351338"/>
          </a:xfr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進入系統後會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跳出提醒視窗，按確認。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263458" y="3316778"/>
            <a:ext cx="1349200" cy="3241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笑臉 5"/>
          <p:cNvSpPr/>
          <p:nvPr/>
        </p:nvSpPr>
        <p:spPr>
          <a:xfrm>
            <a:off x="3773978" y="2585258"/>
            <a:ext cx="340822" cy="315884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笑臉 7"/>
          <p:cNvSpPr/>
          <p:nvPr/>
        </p:nvSpPr>
        <p:spPr>
          <a:xfrm>
            <a:off x="2462308" y="2585258"/>
            <a:ext cx="340822" cy="315884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笑臉 8"/>
          <p:cNvSpPr/>
          <p:nvPr/>
        </p:nvSpPr>
        <p:spPr>
          <a:xfrm>
            <a:off x="5925589" y="2585258"/>
            <a:ext cx="340822" cy="315884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笑臉 9"/>
          <p:cNvSpPr/>
          <p:nvPr/>
        </p:nvSpPr>
        <p:spPr>
          <a:xfrm>
            <a:off x="7575666" y="2618509"/>
            <a:ext cx="340822" cy="315884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笑臉 10"/>
          <p:cNvSpPr/>
          <p:nvPr/>
        </p:nvSpPr>
        <p:spPr>
          <a:xfrm>
            <a:off x="8716925" y="2585258"/>
            <a:ext cx="340822" cy="315884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9731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1644" y="1825625"/>
            <a:ext cx="8008712" cy="4351338"/>
          </a:xfr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在最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上方選擇「收訖明細 」。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552902" y="1934311"/>
            <a:ext cx="640080" cy="3241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笑臉 10"/>
          <p:cNvSpPr/>
          <p:nvPr/>
        </p:nvSpPr>
        <p:spPr>
          <a:xfrm>
            <a:off x="7976258" y="1938466"/>
            <a:ext cx="436222" cy="389097"/>
          </a:xfrm>
          <a:prstGeom prst="smileyFac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0878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891" y="3128880"/>
            <a:ext cx="9926782" cy="1443100"/>
          </a:xfr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4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下方「查詢收訖明細」選擇學年度和學期，按下「查詢」。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926080" y="3688332"/>
            <a:ext cx="640080" cy="3241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3967942" y="3688332"/>
            <a:ext cx="640080" cy="3241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000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473" y="1938946"/>
            <a:ext cx="6763021" cy="4824289"/>
          </a:xfr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先確認「修課紀錄」。成績、學分沒有問題就按下方</a:t>
            </a:r>
            <a:r>
              <a:rPr lang="zh-TW" altLang="en-US" b="1" dirty="0" smtClean="0">
                <a:solidFill>
                  <a:srgbClr val="D6A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橘色鍵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，若有問題請親自至教務處註冊組詢問或填寫</a:t>
            </a: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問題回報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181473" y="1944740"/>
            <a:ext cx="640080" cy="3241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笑臉 6"/>
          <p:cNvSpPr/>
          <p:nvPr/>
        </p:nvSpPr>
        <p:spPr>
          <a:xfrm>
            <a:off x="2651142" y="2801389"/>
            <a:ext cx="340822" cy="290946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笑臉 8"/>
          <p:cNvSpPr/>
          <p:nvPr/>
        </p:nvSpPr>
        <p:spPr>
          <a:xfrm>
            <a:off x="3120811" y="2801389"/>
            <a:ext cx="340822" cy="290946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笑臉 9"/>
          <p:cNvSpPr/>
          <p:nvPr/>
        </p:nvSpPr>
        <p:spPr>
          <a:xfrm>
            <a:off x="3734567" y="2801389"/>
            <a:ext cx="340822" cy="290946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笑臉 10"/>
          <p:cNvSpPr/>
          <p:nvPr/>
        </p:nvSpPr>
        <p:spPr>
          <a:xfrm>
            <a:off x="4348323" y="2815495"/>
            <a:ext cx="340822" cy="290946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/>
          <p:cNvSpPr/>
          <p:nvPr/>
        </p:nvSpPr>
        <p:spPr>
          <a:xfrm>
            <a:off x="4689145" y="3566160"/>
            <a:ext cx="298491" cy="26766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/>
        </p:nvSpPr>
        <p:spPr>
          <a:xfrm>
            <a:off x="5562983" y="3566160"/>
            <a:ext cx="298491" cy="26766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4909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025" y="1842251"/>
            <a:ext cx="7480343" cy="4892088"/>
          </a:xfr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63880" y="585927"/>
            <a:ext cx="10999124" cy="852176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6"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確認「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課程學習成果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」。提交的檔案和勾選的檔案相符合表示沒有問題，按下方</a:t>
            </a:r>
            <a:r>
              <a:rPr lang="zh-TW" altLang="en-US" sz="3600" b="1" dirty="0" smtClean="0">
                <a:solidFill>
                  <a:srgbClr val="D6A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橘色鍵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，若有問題請親自至教務處課務組詢問或填寫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問題回報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464590" y="1953053"/>
            <a:ext cx="640080" cy="3241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笑臉 6"/>
          <p:cNvSpPr/>
          <p:nvPr/>
        </p:nvSpPr>
        <p:spPr>
          <a:xfrm>
            <a:off x="1292201" y="2880360"/>
            <a:ext cx="340822" cy="290946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笑臉 8"/>
          <p:cNvSpPr/>
          <p:nvPr/>
        </p:nvSpPr>
        <p:spPr>
          <a:xfrm>
            <a:off x="1934259" y="2869824"/>
            <a:ext cx="340822" cy="290946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笑臉 9"/>
          <p:cNvSpPr/>
          <p:nvPr/>
        </p:nvSpPr>
        <p:spPr>
          <a:xfrm>
            <a:off x="2552377" y="2894762"/>
            <a:ext cx="340822" cy="290946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笑臉 10"/>
          <p:cNvSpPr/>
          <p:nvPr/>
        </p:nvSpPr>
        <p:spPr>
          <a:xfrm>
            <a:off x="3114493" y="2894762"/>
            <a:ext cx="340822" cy="290946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圓角矩形 7"/>
          <p:cNvSpPr/>
          <p:nvPr/>
        </p:nvSpPr>
        <p:spPr>
          <a:xfrm>
            <a:off x="3034146" y="3976367"/>
            <a:ext cx="3333404" cy="2158426"/>
          </a:xfrm>
          <a:prstGeom prst="roundRect">
            <a:avLst/>
          </a:prstGeom>
          <a:blipFill dpi="0" rotWithShape="1">
            <a:blip r:embed="rId3">
              <a:alphaModFix amt="81000"/>
            </a:blip>
            <a:srcRect/>
            <a:tile tx="0" ty="0" sx="100000" sy="100000" flip="none" algn="tl"/>
          </a:blip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9797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413</Words>
  <Application>Microsoft Office PowerPoint</Application>
  <PresentationFormat>寬螢幕</PresentationFormat>
  <Paragraphs>22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8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收訖明細確認</vt:lpstr>
      <vt:lpstr>收訖明細確認說明</vt:lpstr>
      <vt:lpstr>入口：校務行政系統。</vt:lpstr>
      <vt:lpstr>登入校務行政系統後，選擇「新學生學習歷程檔案」。</vt:lpstr>
      <vt:lpstr>進入系統後會跳出提醒視窗，按確認。</vt:lpstr>
      <vt:lpstr>在最上方選擇「收訖明細 」。</vt:lpstr>
      <vt:lpstr>下方「查詢收訖明細」選擇學年度和學期，按下「查詢」。</vt:lpstr>
      <vt:lpstr>先確認「修課紀錄」。成績、學分沒有問題就按下方橘色鍵，若有問題請親自至教務處註冊組詢問或填寫問題回報。</vt:lpstr>
      <vt:lpstr>再確認「課程學習成果」。提交的檔案和勾選的檔案相符合表示沒有問題，按下方橘色鍵，若有問題請親自至教務處課務組詢問或填寫問題回報。</vt:lpstr>
      <vt:lpstr>再確認「多元表現」。提交的檔案和勾選的檔案相符合表示沒有問題，按下方橘色鍵，若有問題請親自至教務處課務組詢問或填寫問題回報。</vt:lpstr>
      <vt:lpstr>最後確認「校內幹部經歷」。擔任的幹部有列出來且與事實相符，表示沒有問題，按下方橘色鍵，若有問題請親自至教務處課務組詢問或填寫問題回報。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收訖明細確認</dc:title>
  <dc:creator>User</dc:creator>
  <cp:lastModifiedBy>User</cp:lastModifiedBy>
  <cp:revision>7</cp:revision>
  <dcterms:created xsi:type="dcterms:W3CDTF">2025-10-08T09:10:30Z</dcterms:created>
  <dcterms:modified xsi:type="dcterms:W3CDTF">2025-10-09T00:19:13Z</dcterms:modified>
</cp:coreProperties>
</file>