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70" r:id="rId4"/>
    <p:sldId id="271" r:id="rId5"/>
    <p:sldId id="272" r:id="rId6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2026/4/21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434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41324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6522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081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2026/4/21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89A8D04-8EBD-4DC4-A61D-52815484049C}"/>
              </a:ext>
            </a:extLst>
          </p:cNvPr>
          <p:cNvSpPr txBox="1"/>
          <p:nvPr/>
        </p:nvSpPr>
        <p:spPr>
          <a:xfrm>
            <a:off x="6028267" y="2474893"/>
            <a:ext cx="4555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/>
              <a:t>國立北門農工人事室</a:t>
            </a:r>
            <a:endParaRPr lang="en-US" altLang="zh-TW" sz="2800" b="1" dirty="0"/>
          </a:p>
          <a:p>
            <a:r>
              <a:rPr lang="zh-TW" altLang="en-US" sz="2800" b="1" dirty="0"/>
              <a:t>      </a:t>
            </a:r>
            <a:r>
              <a:rPr lang="en-US" altLang="zh-TW" sz="2800" b="1" dirty="0"/>
              <a:t>115</a:t>
            </a:r>
            <a:r>
              <a:rPr lang="zh-TW" altLang="en-US" sz="2800" b="1" dirty="0"/>
              <a:t>年</a:t>
            </a:r>
            <a:r>
              <a:rPr lang="en-US" altLang="zh-TW" sz="2800" b="1" dirty="0"/>
              <a:t>1</a:t>
            </a:r>
            <a:r>
              <a:rPr lang="zh-TW" altLang="en-US" sz="2800" b="1" dirty="0"/>
              <a:t>月</a:t>
            </a:r>
            <a:r>
              <a:rPr lang="en-US" altLang="zh-TW" sz="2800" b="1" dirty="0"/>
              <a:t>12</a:t>
            </a:r>
            <a:r>
              <a:rPr lang="zh-TW" altLang="en-US" sz="2800" b="1" dirty="0"/>
              <a:t>日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E78E52D-153F-49BA-8688-C6FC58D40577}"/>
              </a:ext>
            </a:extLst>
          </p:cNvPr>
          <p:cNvSpPr txBox="1"/>
          <p:nvPr/>
        </p:nvSpPr>
        <p:spPr>
          <a:xfrm>
            <a:off x="3115734" y="1058333"/>
            <a:ext cx="7535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b="1" dirty="0"/>
              <a:t>勤休制度宣導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258616" y="489525"/>
            <a:ext cx="11693237" cy="6262255"/>
            <a:chOff x="258616" y="489525"/>
            <a:chExt cx="11693237" cy="6262255"/>
          </a:xfrm>
        </p:grpSpPr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616" y="489525"/>
              <a:ext cx="11693237" cy="6262255"/>
            </a:xfrm>
            <a:prstGeom prst="rect">
              <a:avLst/>
            </a:prstGeom>
          </p:spPr>
        </p:pic>
        <p:sp>
          <p:nvSpPr>
            <p:cNvPr id="3" name="文字方塊 2"/>
            <p:cNvSpPr txBox="1"/>
            <p:nvPr/>
          </p:nvSpPr>
          <p:spPr>
            <a:xfrm>
              <a:off x="9472265" y="6253018"/>
              <a:ext cx="7246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b="1" dirty="0"/>
                <a:t>國立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0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583542" y="332511"/>
            <a:ext cx="11300718" cy="6405417"/>
            <a:chOff x="583542" y="332511"/>
            <a:chExt cx="11300718" cy="6405417"/>
          </a:xfrm>
        </p:grpSpPr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542" y="332511"/>
              <a:ext cx="11300718" cy="6405417"/>
            </a:xfrm>
            <a:prstGeom prst="rect">
              <a:avLst/>
            </a:prstGeom>
          </p:spPr>
        </p:pic>
        <p:sp>
          <p:nvSpPr>
            <p:cNvPr id="3" name="文字方塊 2"/>
            <p:cNvSpPr txBox="1"/>
            <p:nvPr/>
          </p:nvSpPr>
          <p:spPr>
            <a:xfrm>
              <a:off x="9472265" y="6253018"/>
              <a:ext cx="7246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b="1" dirty="0"/>
                <a:t>國立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089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267855" y="312937"/>
            <a:ext cx="11622513" cy="6429609"/>
            <a:chOff x="267855" y="312937"/>
            <a:chExt cx="11622513" cy="6429609"/>
          </a:xfrm>
        </p:grpSpPr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855" y="312937"/>
              <a:ext cx="11622513" cy="6429609"/>
            </a:xfrm>
            <a:prstGeom prst="rect">
              <a:avLst/>
            </a:prstGeom>
          </p:spPr>
        </p:pic>
        <p:sp>
          <p:nvSpPr>
            <p:cNvPr id="3" name="文字方塊 2"/>
            <p:cNvSpPr txBox="1"/>
            <p:nvPr/>
          </p:nvSpPr>
          <p:spPr>
            <a:xfrm>
              <a:off x="9472265" y="6253018"/>
              <a:ext cx="7246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b="1" dirty="0"/>
                <a:t>國立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17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390652" y="895927"/>
            <a:ext cx="11496547" cy="5847436"/>
            <a:chOff x="390652" y="895927"/>
            <a:chExt cx="11496547" cy="5847436"/>
          </a:xfrm>
        </p:grpSpPr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652" y="895927"/>
              <a:ext cx="11496547" cy="5847436"/>
            </a:xfrm>
            <a:prstGeom prst="rect">
              <a:avLst/>
            </a:prstGeom>
          </p:spPr>
        </p:pic>
        <p:sp>
          <p:nvSpPr>
            <p:cNvPr id="3" name="文字方塊 2"/>
            <p:cNvSpPr txBox="1"/>
            <p:nvPr/>
          </p:nvSpPr>
          <p:spPr>
            <a:xfrm>
              <a:off x="9453793" y="6253018"/>
              <a:ext cx="7246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b="1" dirty="0"/>
                <a:t>國立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590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小學返校簡報 (寬螢幕)</Template>
  <TotalTime>247</TotalTime>
  <Words>25</Words>
  <Application>Microsoft Office PowerPoint</Application>
  <PresentationFormat>寬螢幕</PresentationFormat>
  <Paragraphs>12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Mingliu</vt:lpstr>
      <vt:lpstr>Arial</vt:lpstr>
      <vt:lpstr>Cambria</vt:lpstr>
      <vt:lpstr>返校 16x9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PMAI</cp:lastModifiedBy>
  <cp:revision>45</cp:revision>
  <dcterms:created xsi:type="dcterms:W3CDTF">2025-03-25T08:52:49Z</dcterms:created>
  <dcterms:modified xsi:type="dcterms:W3CDTF">2026-04-21T00:25:53Z</dcterms:modified>
</cp:coreProperties>
</file>